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68" r:id="rId4"/>
    <p:sldId id="257" r:id="rId5"/>
    <p:sldId id="261" r:id="rId6"/>
    <p:sldId id="259" r:id="rId7"/>
    <p:sldId id="260" r:id="rId8"/>
    <p:sldId id="262" r:id="rId9"/>
    <p:sldId id="264" r:id="rId10"/>
    <p:sldId id="263" r:id="rId11"/>
    <p:sldId id="269" r:id="rId12"/>
    <p:sldId id="270" r:id="rId13"/>
    <p:sldId id="265" r:id="rId14"/>
    <p:sldId id="266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хаил" initials="М" lastIdx="2" clrIdx="0">
    <p:extLst>
      <p:ext uri="{19B8F6BF-5375-455C-9EA6-DF929625EA0E}">
        <p15:presenceInfo xmlns:p15="http://schemas.microsoft.com/office/powerpoint/2012/main" xmlns="" userId="Михаил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FA9A07D-4C34-44D0-908A-81C6F74DD53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3BEA5ED-C76A-4FF5-A658-1D97EADCD0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874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A07D-4C34-44D0-908A-81C6F74DD53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A5ED-C76A-4FF5-A658-1D97EADCD0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701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FA9A07D-4C34-44D0-908A-81C6F74DD53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3BEA5ED-C76A-4FF5-A658-1D97EADCD0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730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FA9A07D-4C34-44D0-908A-81C6F74DD53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3BEA5ED-C76A-4FF5-A658-1D97EADCD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99491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FA9A07D-4C34-44D0-908A-81C6F74DD53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3BEA5ED-C76A-4FF5-A658-1D97EADCD0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7185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A07D-4C34-44D0-908A-81C6F74DD53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A5ED-C76A-4FF5-A658-1D97EADCD0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9273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A07D-4C34-44D0-908A-81C6F74DD53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A5ED-C76A-4FF5-A658-1D97EADCD0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6036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A07D-4C34-44D0-908A-81C6F74DD53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A5ED-C76A-4FF5-A658-1D97EADCD0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5402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FA9A07D-4C34-44D0-908A-81C6F74DD53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3BEA5ED-C76A-4FF5-A658-1D97EADCD0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5105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A07D-4C34-44D0-908A-81C6F74DD53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A5ED-C76A-4FF5-A658-1D97EADCD0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559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FA9A07D-4C34-44D0-908A-81C6F74DD53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3BEA5ED-C76A-4FF5-A658-1D97EADCD0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939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A07D-4C34-44D0-908A-81C6F74DD53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A5ED-C76A-4FF5-A658-1D97EADCD0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952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A07D-4C34-44D0-908A-81C6F74DD53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A5ED-C76A-4FF5-A658-1D97EADCD0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5672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A07D-4C34-44D0-908A-81C6F74DD53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A5ED-C76A-4FF5-A658-1D97EADCD0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031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A07D-4C34-44D0-908A-81C6F74DD53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A5ED-C76A-4FF5-A658-1D97EADCD0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463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A07D-4C34-44D0-908A-81C6F74DD53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A5ED-C76A-4FF5-A658-1D97EADCD0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97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A07D-4C34-44D0-908A-81C6F74DD53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A5ED-C76A-4FF5-A658-1D97EADCD0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589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9A07D-4C34-44D0-908A-81C6F74DD53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EA5ED-C76A-4FF5-A658-1D97EADCD0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46049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3168" y="833374"/>
            <a:ext cx="76708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74765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1064" y="45325"/>
            <a:ext cx="8610600" cy="1293028"/>
          </a:xfrm>
        </p:spPr>
        <p:txBody>
          <a:bodyPr/>
          <a:lstStyle/>
          <a:p>
            <a:r>
              <a:rPr lang="ru-RU" dirty="0"/>
              <a:t>Международный фестиваль </a:t>
            </a:r>
            <a:r>
              <a:rPr lang="en-US" dirty="0"/>
              <a:t>“</a:t>
            </a:r>
            <a:r>
              <a:rPr lang="ru-RU" dirty="0"/>
              <a:t>Народные истоки</a:t>
            </a:r>
            <a:r>
              <a:rPr lang="en-US" dirty="0"/>
              <a:t>”</a:t>
            </a:r>
            <a:r>
              <a:rPr lang="ru-RU" dirty="0"/>
              <a:t> в Сочи.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838" y="1954044"/>
            <a:ext cx="4481422" cy="2990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9097252" y="237094"/>
            <a:ext cx="2382544" cy="38069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3197" y="3422962"/>
            <a:ext cx="5148295" cy="343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4007937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232" y="398613"/>
            <a:ext cx="8610600" cy="1293028"/>
          </a:xfrm>
        </p:spPr>
        <p:txBody>
          <a:bodyPr/>
          <a:lstStyle/>
          <a:p>
            <a:pPr algn="ctr"/>
            <a:r>
              <a:rPr lang="ru-RU" dirty="0"/>
              <a:t>седмица в буклете </a:t>
            </a:r>
            <a:r>
              <a:rPr lang="ru-RU" dirty="0" smtClean="0"/>
              <a:t>музыкальной школы №1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91641"/>
            <a:ext cx="3282696" cy="4376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9167" y="2014221"/>
            <a:ext cx="3632834" cy="48437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8472" y="1691641"/>
            <a:ext cx="3537966" cy="471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512151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176" y="82296"/>
            <a:ext cx="10674096" cy="175564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А </a:t>
            </a:r>
            <a:r>
              <a:rPr lang="ru-RU" dirty="0" smtClean="0"/>
              <a:t>так же «седмица» </a:t>
            </a:r>
            <a:r>
              <a:rPr lang="ru-RU" dirty="0"/>
              <a:t>сотрудничает с </a:t>
            </a:r>
            <a:r>
              <a:rPr lang="ru-RU" dirty="0" smtClean="0"/>
              <a:t>вокальным проектом «Бруснички</a:t>
            </a:r>
            <a:r>
              <a:rPr lang="ru-RU" dirty="0" smtClean="0"/>
              <a:t>», хором «уральские узоры</a:t>
            </a:r>
            <a:r>
              <a:rPr lang="ru-RU" dirty="0" smtClean="0"/>
              <a:t>» и с группой </a:t>
            </a:r>
            <a:r>
              <a:rPr lang="ru-RU" dirty="0" smtClean="0"/>
              <a:t>«покров день»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27" y="3959353"/>
            <a:ext cx="4266809" cy="28986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422" y="2019538"/>
            <a:ext cx="4581144" cy="23386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4968" y="4509645"/>
            <a:ext cx="4447032" cy="234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7619768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888" y="1974469"/>
            <a:ext cx="10515600" cy="1325563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участники фолк - группы «седмица» </a:t>
            </a:r>
            <a:r>
              <a:rPr lang="ru-RU" dirty="0"/>
              <a:t>не только репетируют и выступают… </a:t>
            </a:r>
          </a:p>
        </p:txBody>
      </p:sp>
    </p:spTree>
    <p:extLst>
      <p:ext uri="{BB962C8B-B14F-4D97-AF65-F5344CB8AC3E}">
        <p14:creationId xmlns:p14="http://schemas.microsoft.com/office/powerpoint/2010/main" xmlns="" val="258639959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3184" y="-52743"/>
            <a:ext cx="4348742" cy="131546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Но Мы </a:t>
            </a:r>
            <a:r>
              <a:rPr lang="ru-RU" sz="3200" dirty="0"/>
              <a:t>еще и веселимся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83823"/>
            <a:ext cx="4032504" cy="26905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7312" y="0"/>
            <a:ext cx="4234688" cy="28254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48457"/>
            <a:ext cx="2407157" cy="3209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7688" y="3291840"/>
            <a:ext cx="4164312" cy="27785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2918" y="3849506"/>
            <a:ext cx="4509008" cy="30084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1157" y="1057559"/>
            <a:ext cx="3348650" cy="223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353555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2016" y="398613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«Седмица» очень деятельный, дружный и веселый ансамбль </a:t>
            </a:r>
            <a:r>
              <a:rPr lang="ru-RU" dirty="0"/>
              <a:t>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2776" y="1691641"/>
            <a:ext cx="3858006" cy="514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606897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779008" cy="433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9120" y="4400550"/>
            <a:ext cx="3276600" cy="2457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71488" y="118872"/>
            <a:ext cx="47487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Один из первых составов. В самый первый состав входили 7 </a:t>
            </a:r>
            <a:r>
              <a:rPr lang="ru-RU" sz="3200" dirty="0" smtClean="0"/>
              <a:t>человек.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01235480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128" y="462621"/>
            <a:ext cx="11405616" cy="129302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В состав </a:t>
            </a:r>
            <a:r>
              <a:rPr lang="ru-RU" dirty="0" smtClean="0"/>
              <a:t>Седмицы сегодня </a:t>
            </a:r>
            <a:r>
              <a:rPr lang="ru-RU" dirty="0"/>
              <a:t>входит </a:t>
            </a:r>
            <a:r>
              <a:rPr lang="ru-RU" dirty="0" smtClean="0"/>
              <a:t>23 </a:t>
            </a:r>
            <a:r>
              <a:rPr lang="ru-RU" dirty="0"/>
              <a:t>человек разных </a:t>
            </a:r>
            <a:r>
              <a:rPr lang="ru-RU" dirty="0" smtClean="0"/>
              <a:t>возрастов(от </a:t>
            </a:r>
            <a:r>
              <a:rPr lang="ru-RU" dirty="0"/>
              <a:t>7 до </a:t>
            </a:r>
            <a:r>
              <a:rPr lang="ru-RU" dirty="0" smtClean="0"/>
              <a:t>22</a:t>
            </a:r>
            <a:r>
              <a:rPr lang="ru-RU" dirty="0" smtClean="0"/>
              <a:t> </a:t>
            </a:r>
            <a:r>
              <a:rPr lang="ru-RU" dirty="0"/>
              <a:t>лет)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" y="2006600"/>
            <a:ext cx="3638550" cy="4851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1104" y="3721608"/>
            <a:ext cx="4120896" cy="3136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1803" y="1832610"/>
            <a:ext cx="3981704" cy="298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174315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011" y="404949"/>
            <a:ext cx="4506686" cy="29994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9646" y="2058706"/>
            <a:ext cx="6862354" cy="38515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571" y="3505374"/>
            <a:ext cx="4741817" cy="31559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98588" y="0"/>
            <a:ext cx="52650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Пермь и Пермский край. Многочисленные концерты в </a:t>
            </a:r>
            <a:r>
              <a:rPr lang="ru-RU" sz="2800" dirty="0" smtClean="0"/>
              <a:t>ДК</a:t>
            </a:r>
            <a:r>
              <a:rPr lang="ru-RU" sz="2800" dirty="0" smtClean="0"/>
              <a:t> </a:t>
            </a:r>
            <a:r>
              <a:rPr lang="ru-RU" sz="2800" dirty="0"/>
              <a:t>ВОС, </a:t>
            </a:r>
            <a:r>
              <a:rPr lang="ru-RU" sz="2800" dirty="0" smtClean="0"/>
              <a:t>ДК </a:t>
            </a:r>
            <a:r>
              <a:rPr lang="ru-RU" sz="2800" dirty="0"/>
              <a:t>Солдатова, </a:t>
            </a:r>
            <a:r>
              <a:rPr lang="ru-RU" sz="2800" dirty="0" smtClean="0"/>
              <a:t>ДК </a:t>
            </a:r>
            <a:r>
              <a:rPr lang="ru-RU" sz="2800" dirty="0"/>
              <a:t>Молодежи, ДМШ </a:t>
            </a:r>
            <a:r>
              <a:rPr lang="ru-RU" sz="2800" dirty="0" smtClean="0"/>
              <a:t>№1 </a:t>
            </a:r>
            <a:r>
              <a:rPr lang="ru-RU" sz="2800" dirty="0"/>
              <a:t>и т.д.</a:t>
            </a:r>
          </a:p>
        </p:txBody>
      </p:sp>
    </p:spTree>
    <p:extLst>
      <p:ext uri="{BB962C8B-B14F-4D97-AF65-F5344CB8AC3E}">
        <p14:creationId xmlns:p14="http://schemas.microsoft.com/office/powerpoint/2010/main" xmlns="" val="173980294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7016" y="365125"/>
            <a:ext cx="7796784" cy="1325563"/>
          </a:xfrm>
        </p:spPr>
        <p:txBody>
          <a:bodyPr/>
          <a:lstStyle/>
          <a:p>
            <a:r>
              <a:rPr lang="ru-RU" dirty="0"/>
              <a:t>Санкт-Петербург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26464"/>
            <a:ext cx="4872736" cy="27409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1120" y="1313306"/>
            <a:ext cx="7040880" cy="39604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97680"/>
            <a:ext cx="5011446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6352466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5016" y="271034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ru-RU" dirty="0"/>
              <a:t> Первый Международный фестиваль «Цвети, Россия!»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Италии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64062"/>
            <a:ext cx="4572000" cy="30505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0557" y="2064976"/>
            <a:ext cx="6521443" cy="3668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044" y="4614585"/>
            <a:ext cx="3988292" cy="224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845645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" y="209677"/>
            <a:ext cx="10515600" cy="1325563"/>
          </a:xfrm>
        </p:spPr>
        <p:txBody>
          <a:bodyPr/>
          <a:lstStyle/>
          <a:p>
            <a:r>
              <a:rPr lang="ru-RU" dirty="0"/>
              <a:t>Международный фестиваль в честь </a:t>
            </a:r>
            <a:r>
              <a:rPr lang="ru-RU" dirty="0" err="1"/>
              <a:t>Имре</a:t>
            </a:r>
            <a:r>
              <a:rPr lang="ru-RU" dirty="0"/>
              <a:t> Кальмана в </a:t>
            </a:r>
            <a:r>
              <a:rPr lang="ru-RU" dirty="0" smtClean="0"/>
              <a:t>Венгрии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71218"/>
            <a:ext cx="3262284" cy="32190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3080" y="1466698"/>
            <a:ext cx="6103620" cy="40522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3776" y="4590288"/>
            <a:ext cx="3557016" cy="226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756744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8440" y="69429"/>
            <a:ext cx="8610600" cy="1293028"/>
          </a:xfrm>
        </p:spPr>
        <p:txBody>
          <a:bodyPr/>
          <a:lstStyle/>
          <a:p>
            <a:r>
              <a:rPr lang="ru-RU" dirty="0"/>
              <a:t>Международный фестиваль </a:t>
            </a:r>
            <a:r>
              <a:rPr lang="en-US" dirty="0"/>
              <a:t>“</a:t>
            </a:r>
            <a:r>
              <a:rPr lang="ru-RU" dirty="0"/>
              <a:t>Салют талантов</a:t>
            </a:r>
            <a:r>
              <a:rPr lang="en-US" dirty="0"/>
              <a:t>” </a:t>
            </a:r>
            <a:r>
              <a:rPr lang="ru-RU" dirty="0"/>
              <a:t>в Латвии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2627" y="2889504"/>
            <a:ext cx="2641283" cy="39684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9440" y="1564894"/>
            <a:ext cx="5132832" cy="34247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564894"/>
            <a:ext cx="4197096" cy="280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600579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336" y="397660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ru-RU" dirty="0"/>
              <a:t>Международный фестиваль «</a:t>
            </a:r>
            <a:r>
              <a:rPr lang="ru-RU" dirty="0" smtClean="0"/>
              <a:t>Адмиралтейская звезда» 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Екатеринбурге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90688"/>
            <a:ext cx="3493008" cy="52482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5232" y="1860208"/>
            <a:ext cx="7198704" cy="442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9361237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132</TotalTime>
  <Words>152</Words>
  <Application>Microsoft Office PowerPoint</Application>
  <PresentationFormat>Произвольный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След самолета</vt:lpstr>
      <vt:lpstr>Слайд 1</vt:lpstr>
      <vt:lpstr>Слайд 2</vt:lpstr>
      <vt:lpstr>В состав Седмицы сегодня входит 23 человек разных возрастов(от 7 до 22 лет) </vt:lpstr>
      <vt:lpstr>Слайд 4</vt:lpstr>
      <vt:lpstr>Санкт-Петербург</vt:lpstr>
      <vt:lpstr> Первый Международный фестиваль «Цвети, Россия!»  в Италии</vt:lpstr>
      <vt:lpstr>Международный фестиваль в честь Имре Кальмана в Венгрии </vt:lpstr>
      <vt:lpstr>Международный фестиваль “Салют талантов” в Латвии</vt:lpstr>
      <vt:lpstr>Международный фестиваль «Адмиралтейская звезда»  в Екатеринбурге</vt:lpstr>
      <vt:lpstr>Международный фестиваль “Народные истоки” в Сочи.</vt:lpstr>
      <vt:lpstr>седмица в буклете музыкальной школы №1</vt:lpstr>
      <vt:lpstr>А так же «седмица» сотрудничает с вокальным проектом «Бруснички», хором «уральские узоры» и с группой «покров день» </vt:lpstr>
      <vt:lpstr>участники фолк - группы «седмица» не только репетируют и выступают… </vt:lpstr>
      <vt:lpstr>Но Мы еще и веселимся </vt:lpstr>
      <vt:lpstr>«Седмица» очень деятельный, дружный и веселый ансамбль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Пользователь</cp:lastModifiedBy>
  <cp:revision>29</cp:revision>
  <dcterms:created xsi:type="dcterms:W3CDTF">2016-03-16T15:28:32Z</dcterms:created>
  <dcterms:modified xsi:type="dcterms:W3CDTF">2016-04-24T19:39:34Z</dcterms:modified>
</cp:coreProperties>
</file>